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0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F1B6-DBA7-4BD7-84E3-AF3A1C849CA3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26BE-14D1-4AE4-8DF9-A51938C68F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785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F1B6-DBA7-4BD7-84E3-AF3A1C849CA3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26BE-14D1-4AE4-8DF9-A51938C68F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325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F1B6-DBA7-4BD7-84E3-AF3A1C849CA3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26BE-14D1-4AE4-8DF9-A51938C68F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20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F1B6-DBA7-4BD7-84E3-AF3A1C849CA3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26BE-14D1-4AE4-8DF9-A51938C68F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850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F1B6-DBA7-4BD7-84E3-AF3A1C849CA3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26BE-14D1-4AE4-8DF9-A51938C68F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3003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F1B6-DBA7-4BD7-84E3-AF3A1C849CA3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26BE-14D1-4AE4-8DF9-A51938C68F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202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F1B6-DBA7-4BD7-84E3-AF3A1C849CA3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26BE-14D1-4AE4-8DF9-A51938C68F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553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F1B6-DBA7-4BD7-84E3-AF3A1C849CA3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26BE-14D1-4AE4-8DF9-A51938C68F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122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F1B6-DBA7-4BD7-84E3-AF3A1C849CA3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26BE-14D1-4AE4-8DF9-A51938C68F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98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F1B6-DBA7-4BD7-84E3-AF3A1C849CA3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26BE-14D1-4AE4-8DF9-A51938C68F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164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F1B6-DBA7-4BD7-84E3-AF3A1C849CA3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26BE-14D1-4AE4-8DF9-A51938C68F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317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CF1B6-DBA7-4BD7-84E3-AF3A1C849CA3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126BE-14D1-4AE4-8DF9-A51938C68F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765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03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9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28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5384" y="667511"/>
            <a:ext cx="9390888" cy="586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90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77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" y="392430"/>
            <a:ext cx="9229344" cy="576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58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72" y="426719"/>
            <a:ext cx="848868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51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232" y="370713"/>
            <a:ext cx="10143744" cy="63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7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76" y="807339"/>
            <a:ext cx="9137904" cy="57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0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73" y="472439"/>
            <a:ext cx="9659112" cy="603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07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08" y="456438"/>
            <a:ext cx="9467088" cy="591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2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99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93191"/>
            <a:ext cx="9449410" cy="59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08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16" y="0"/>
            <a:ext cx="10646664" cy="66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42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16" y="227837"/>
            <a:ext cx="87630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0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1" y="0"/>
            <a:ext cx="1095756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72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656" y="252983"/>
            <a:ext cx="9293352" cy="580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88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04" y="466343"/>
            <a:ext cx="9990734" cy="624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2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44" y="531495"/>
            <a:ext cx="10122408" cy="632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32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504" y="519302"/>
            <a:ext cx="9528048" cy="612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76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52" y="722375"/>
            <a:ext cx="8805672" cy="550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92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88" y="802767"/>
            <a:ext cx="8735568" cy="545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62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88" y="795527"/>
            <a:ext cx="8147304" cy="50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48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744" y="276987"/>
            <a:ext cx="9211056" cy="575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71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12" y="330327"/>
            <a:ext cx="9710928" cy="60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32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64" y="278129"/>
            <a:ext cx="1040892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26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355854"/>
            <a:ext cx="10079735" cy="62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24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08" y="173736"/>
            <a:ext cx="10385753" cy="649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95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12" y="283463"/>
            <a:ext cx="10122408" cy="632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40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44" y="138303"/>
            <a:ext cx="10751515" cy="671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3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992" y="822959"/>
            <a:ext cx="8600846" cy="53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08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56" y="288417"/>
            <a:ext cx="103632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9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88" y="329565"/>
            <a:ext cx="10107168" cy="63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30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88" y="493775"/>
            <a:ext cx="9785909" cy="61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58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72" y="329183"/>
            <a:ext cx="9873691" cy="617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43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24" y="393191"/>
            <a:ext cx="9668866" cy="604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53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24" y="429767"/>
            <a:ext cx="8688629" cy="54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5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144" y="722375"/>
            <a:ext cx="8776411" cy="54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29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08" y="659511"/>
            <a:ext cx="9917582" cy="619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10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64" y="448437"/>
            <a:ext cx="8863584" cy="55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30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2" y="448055"/>
            <a:ext cx="10049256" cy="628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02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76" y="-182881"/>
            <a:ext cx="10400386" cy="650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18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" y="201167"/>
            <a:ext cx="10429646" cy="651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333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72" y="0"/>
            <a:ext cx="10457078" cy="653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3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56" y="795527"/>
            <a:ext cx="9171432" cy="573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6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304" y="502919"/>
            <a:ext cx="9186062" cy="574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13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" y="321563"/>
            <a:ext cx="10354056" cy="647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94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12" y="548639"/>
            <a:ext cx="9434779" cy="58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19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01167"/>
            <a:ext cx="10312603" cy="644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879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232" y="0"/>
            <a:ext cx="10590581" cy="66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985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72" y="402335"/>
            <a:ext cx="9595714" cy="59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205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6" y="704087"/>
            <a:ext cx="9595714" cy="59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721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728" y="356615"/>
            <a:ext cx="9610344" cy="600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903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" y="356615"/>
            <a:ext cx="10005365" cy="625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767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92" y="120015"/>
            <a:ext cx="10780776" cy="673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70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3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98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64" y="164591"/>
            <a:ext cx="9654235" cy="60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6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559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0</Words>
  <Application>Microsoft Office PowerPoint</Application>
  <PresentationFormat>Широкоэкранный</PresentationFormat>
  <Paragraphs>0</Paragraphs>
  <Slides>59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Пользователь</cp:lastModifiedBy>
  <cp:revision>46</cp:revision>
  <dcterms:created xsi:type="dcterms:W3CDTF">2021-03-16T17:12:29Z</dcterms:created>
  <dcterms:modified xsi:type="dcterms:W3CDTF">2021-03-16T17:52:25Z</dcterms:modified>
</cp:coreProperties>
</file>